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3" r:id="rId3"/>
    <p:sldId id="264" r:id="rId4"/>
    <p:sldId id="265" r:id="rId5"/>
    <p:sldId id="266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9"/>
    <p:restoredTop sz="94615"/>
  </p:normalViewPr>
  <p:slideViewPr>
    <p:cSldViewPr snapToGrid="0" snapToObjects="1">
      <p:cViewPr varScale="1">
        <p:scale>
          <a:sx n="95" d="100"/>
          <a:sy n="95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708013"/>
            <a:ext cx="10363200" cy="1470025"/>
          </a:xfrm>
        </p:spPr>
        <p:txBody>
          <a:bodyPr/>
          <a:lstStyle>
            <a:lvl1pPr marL="119063" indent="-119063" algn="ctr" rtl="0" eaLnBrk="1" fontAlgn="base" hangingPunct="1">
              <a:spcBef>
                <a:spcPct val="0"/>
              </a:spcBef>
              <a:spcAft>
                <a:spcPct val="0"/>
              </a:spcAft>
              <a:defRPr lang="en-US" sz="6000" b="1" baseline="0" dirty="0">
                <a:solidFill>
                  <a:schemeClr val="accent6">
                    <a:lumMod val="50000"/>
                  </a:schemeClr>
                </a:solidFill>
                <a:latin typeface="Calibri" pitchFamily="34" charset="0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10236656" cy="1752600"/>
          </a:xfrm>
        </p:spPr>
        <p:txBody>
          <a:bodyPr/>
          <a:lstStyle>
            <a:lvl1pPr marL="0" indent="0" algn="l">
              <a:buNone/>
              <a:defRPr sz="2000" b="0">
                <a:latin typeface="+mn-lt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745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025" y="435678"/>
            <a:ext cx="10122791" cy="762000"/>
          </a:xfrm>
        </p:spPr>
        <p:txBody>
          <a:bodyPr/>
          <a:lstStyle>
            <a:lvl1pPr>
              <a:defRPr sz="3200">
                <a:solidFill>
                  <a:schemeClr val="accent6">
                    <a:lumMod val="50000"/>
                  </a:schemeClr>
                </a:solidFill>
                <a:latin typeface="Calibri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685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accent6">
                    <a:lumMod val="50000"/>
                  </a:schemeClr>
                </a:solidFill>
                <a:latin typeface="Calibri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latin typeface="Calibri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31507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87" y="457200"/>
            <a:ext cx="10121900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0901" y="1362075"/>
            <a:ext cx="5162551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6651" y="1362075"/>
            <a:ext cx="5162549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388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017" y="445070"/>
            <a:ext cx="10121900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81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8787" y="371182"/>
            <a:ext cx="101219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9167" y="1362075"/>
            <a:ext cx="10528300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-1"/>
            <a:ext cx="12192000" cy="311568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800" b="0">
              <a:latin typeface="+mn-lt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4572001" y="-26987"/>
            <a:ext cx="7704668" cy="338554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sz="1600" dirty="0">
                <a:solidFill>
                  <a:schemeClr val="bg1"/>
                </a:solidFill>
                <a:latin typeface="+mn-lt"/>
                <a:ea typeface="微软雅黑" pitchFamily="34" charset="-122"/>
              </a:rPr>
              <a:t>School of</a:t>
            </a:r>
            <a:r>
              <a:rPr lang="en-US" sz="1600" baseline="0" dirty="0">
                <a:solidFill>
                  <a:schemeClr val="bg1"/>
                </a:solidFill>
                <a:latin typeface="+mn-lt"/>
                <a:ea typeface="微软雅黑" pitchFamily="34" charset="-122"/>
              </a:rPr>
              <a:t> EECS, Peking University</a:t>
            </a:r>
            <a:endParaRPr lang="en-US" sz="1600" dirty="0">
              <a:solidFill>
                <a:schemeClr val="bg1"/>
              </a:solidFill>
              <a:latin typeface="+mn-lt"/>
              <a:ea typeface="微软雅黑" pitchFamily="3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740595" y="6581002"/>
            <a:ext cx="3674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7395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6">
              <a:lumMod val="50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itchFamily="18" charset="2"/>
        <a:buChar char="¢"/>
        <a:defRPr sz="2400" b="1" baseline="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itchFamily="2" charset="2"/>
        <a:buChar char="§"/>
        <a:defRPr sz="2200" baseline="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2000" baseline="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zhibao.com/" TargetMode="External"/><Relationship Id="rId2" Type="http://schemas.openxmlformats.org/officeDocument/2006/relationships/hyperlink" Target="http://www.asovip.com/saas/sites/appstor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zhihu.com/question/30910543" TargetMode="External"/><Relationship Id="rId4" Type="http://schemas.openxmlformats.org/officeDocument/2006/relationships/hyperlink" Target="https://baike.baidu.com/item/&#20449;&#29992;&#28818;&#20316;/7462798?fr=aladdin&amp;fromid=6521876&amp;fromtitle=&#21047;&#22909;&#35780;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3E1934-F117-4B4D-80ED-85FDB7CE10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Hans" altLang="en-US" sz="4800" dirty="0"/>
              <a:t>好评党</a:t>
            </a:r>
            <a:endParaRPr kumimoji="1"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697698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A26046-E67E-274A-AD4F-90B6A2881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背景介绍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CBBE7D-E1BA-6E46-9BF2-63C196592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 dirty="0"/>
              <a:t>好评党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网络兼职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苹果商店刷好评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淘宝刷好评</a:t>
            </a:r>
            <a:endParaRPr kumimoji="1" lang="en-US" altLang="zh-Hans" dirty="0"/>
          </a:p>
          <a:p>
            <a:pPr lvl="1"/>
            <a:r>
              <a:rPr kumimoji="1" lang="en-US" altLang="zh-Hans" dirty="0" err="1"/>
              <a:t>Github</a:t>
            </a:r>
            <a:r>
              <a:rPr kumimoji="1" lang="zh-Hans" altLang="en-US" dirty="0"/>
              <a:t>刷赞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朋友圈</a:t>
            </a:r>
            <a:r>
              <a:rPr kumimoji="1" lang="en-US" altLang="zh-Hans" dirty="0"/>
              <a:t>/</a:t>
            </a:r>
            <a:r>
              <a:rPr kumimoji="1" lang="zh-Hans" altLang="en-US" dirty="0"/>
              <a:t>群聊的集赞</a:t>
            </a:r>
            <a:r>
              <a:rPr kumimoji="1" lang="en-US" altLang="zh-Hans" dirty="0"/>
              <a:t>/</a:t>
            </a:r>
            <a:r>
              <a:rPr kumimoji="1" lang="zh-Hans" altLang="en-US" dirty="0"/>
              <a:t>投票</a:t>
            </a:r>
            <a:endParaRPr kumimoji="1" lang="en-US" altLang="zh-Hans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DB62D9-937F-7845-BB9D-5D2B712DC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23" y="1968643"/>
            <a:ext cx="2304307" cy="410224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70B60D9-2572-2B4A-8AA3-1DF04662A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436" y="3867485"/>
            <a:ext cx="3940732" cy="236665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9AD9FEC-143B-264C-B7DB-D75581964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186" y="435678"/>
            <a:ext cx="2133754" cy="629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17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4C3649-1083-0D48-ABD7-B5FD9D1D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项目简介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CFC9DE-6238-7548-B9ED-3EFDD6534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 dirty="0"/>
              <a:t>主要内容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设计并实现一套好评刷榜的系统</a:t>
            </a:r>
            <a:endParaRPr kumimoji="1" lang="en-US" altLang="zh-Hans" dirty="0"/>
          </a:p>
          <a:p>
            <a:pPr lvl="2"/>
            <a:r>
              <a:rPr kumimoji="1" lang="zh-Hans" altLang="en-US" dirty="0"/>
              <a:t>调研各个主流评论平台（</a:t>
            </a:r>
            <a:r>
              <a:rPr kumimoji="1" lang="en-US" altLang="zh-Hans" dirty="0"/>
              <a:t>App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store</a:t>
            </a:r>
            <a:r>
              <a:rPr kumimoji="1" lang="zh-Hans" altLang="en-US" dirty="0"/>
              <a:t>，淘宝，微信等）的接口</a:t>
            </a:r>
            <a:endParaRPr kumimoji="1" lang="en-US" altLang="zh-Hans" dirty="0"/>
          </a:p>
          <a:p>
            <a:pPr lvl="2"/>
            <a:r>
              <a:rPr kumimoji="1" lang="zh-Hans" altLang="en-US" dirty="0"/>
              <a:t>根据不同平台的特点，设计好评的展示方式，评论内容生成的算法等</a:t>
            </a:r>
            <a:endParaRPr kumimoji="1" lang="en-US" altLang="zh-Hans" dirty="0"/>
          </a:p>
          <a:p>
            <a:pPr lvl="2"/>
            <a:r>
              <a:rPr kumimoji="1" lang="zh-Hans" altLang="en-US" dirty="0"/>
              <a:t>适应不同平台的反作弊系统</a:t>
            </a:r>
            <a:endParaRPr kumimoji="1" lang="en-US" altLang="zh-Hans" dirty="0"/>
          </a:p>
          <a:p>
            <a:r>
              <a:rPr kumimoji="1" lang="zh-Hans" altLang="en-US" dirty="0"/>
              <a:t>实际意义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丰富评论环境，促进用户互动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刷好评</a:t>
            </a:r>
            <a:r>
              <a:rPr kumimoji="1" lang="en-US" altLang="zh-Hans" dirty="0"/>
              <a:t>/</a:t>
            </a:r>
            <a:r>
              <a:rPr kumimoji="1" lang="zh-Hans" altLang="en-US" dirty="0"/>
              <a:t>差评，代替水军，提升应用</a:t>
            </a:r>
            <a:r>
              <a:rPr kumimoji="1" lang="en-US" altLang="zh-Hans" dirty="0"/>
              <a:t>/</a:t>
            </a:r>
            <a:r>
              <a:rPr kumimoji="1" lang="zh-Hans" altLang="en-US" dirty="0"/>
              <a:t>产品</a:t>
            </a:r>
            <a:r>
              <a:rPr kumimoji="1" lang="en-US" altLang="zh-Hans" dirty="0"/>
              <a:t>/</a:t>
            </a:r>
            <a:r>
              <a:rPr kumimoji="1" lang="zh-Hans" altLang="en-US" dirty="0"/>
              <a:t>项目知名度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各大主流平台的网络攻防实践</a:t>
            </a:r>
            <a:endParaRPr kumimoji="1" lang="en-US" altLang="zh-Hans" dirty="0"/>
          </a:p>
          <a:p>
            <a:pPr lvl="1"/>
            <a:endParaRPr kumimoji="1" lang="en-US" altLang="zh-Hans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5087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CD7C7B-6D64-3345-B87C-12B3C168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实现目标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144424-57E6-F345-9DD7-DB0ABDCEE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 dirty="0"/>
              <a:t>主要目标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明确研究内容，确定成员分工，制定研究</a:t>
            </a:r>
            <a:r>
              <a:rPr kumimoji="1" lang="en-US" altLang="zh-Hans" dirty="0"/>
              <a:t>/</a:t>
            </a:r>
            <a:r>
              <a:rPr kumimoji="1" lang="zh-Hans" altLang="en-US" dirty="0"/>
              <a:t>开发计划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实现一套完整的刷好评</a:t>
            </a:r>
            <a:r>
              <a:rPr kumimoji="1" lang="en-US" altLang="zh-Hans" dirty="0"/>
              <a:t>/</a:t>
            </a:r>
            <a:r>
              <a:rPr kumimoji="1" lang="zh-Hans" altLang="en-US" dirty="0"/>
              <a:t>冲榜系统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完成最终检查（文档</a:t>
            </a:r>
            <a:r>
              <a:rPr kumimoji="1" lang="en-US" altLang="zh-Hans" dirty="0"/>
              <a:t>+</a:t>
            </a:r>
            <a:r>
              <a:rPr kumimoji="1" lang="zh-Hans" altLang="en-US" dirty="0"/>
              <a:t>源代码</a:t>
            </a:r>
            <a:r>
              <a:rPr kumimoji="1" lang="en-US" altLang="zh-Hans" dirty="0"/>
              <a:t>+PPT</a:t>
            </a:r>
            <a:r>
              <a:rPr kumimoji="1" lang="zh-Hans" altLang="en-US" dirty="0"/>
              <a:t>）</a:t>
            </a:r>
            <a:endParaRPr kumimoji="1" lang="en-US" altLang="zh-Hans" dirty="0"/>
          </a:p>
          <a:p>
            <a:r>
              <a:rPr kumimoji="1" lang="zh-Hans" altLang="en-US" dirty="0"/>
              <a:t>扩展目标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设计用户友好的</a:t>
            </a:r>
            <a:r>
              <a:rPr kumimoji="1" lang="en-US" altLang="zh-Hans" dirty="0"/>
              <a:t>UI</a:t>
            </a:r>
            <a:r>
              <a:rPr kumimoji="1" lang="zh-Hans" altLang="en-US" dirty="0"/>
              <a:t>界面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调研并实现更多主流平台的刷好评</a:t>
            </a:r>
            <a:r>
              <a:rPr kumimoji="1" lang="en-US" altLang="zh-Hans" dirty="0"/>
              <a:t>/</a:t>
            </a:r>
            <a:r>
              <a:rPr kumimoji="1" lang="zh-Hans" altLang="en-US" dirty="0"/>
              <a:t>冲榜系统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对系统的效果（</a:t>
            </a:r>
            <a:r>
              <a:rPr kumimoji="1" lang="en-US" altLang="zh-Hans" dirty="0"/>
              <a:t>IP</a:t>
            </a:r>
            <a:r>
              <a:rPr kumimoji="1" lang="zh-Hans" altLang="en-US" dirty="0"/>
              <a:t>分布，机型分布，留存率等）进行可视化展示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如果有更丰富的创意，更新奇的</a:t>
            </a:r>
            <a:r>
              <a:rPr kumimoji="1" lang="en-US" altLang="zh-Hans" dirty="0"/>
              <a:t>idea</a:t>
            </a:r>
            <a:r>
              <a:rPr kumimoji="1" lang="zh-Hans" altLang="en-US" dirty="0"/>
              <a:t>，也可以实现</a:t>
            </a:r>
            <a:endParaRPr kumimoji="1" lang="en-US" altLang="zh-Hans" dirty="0"/>
          </a:p>
          <a:p>
            <a:pPr lvl="1"/>
            <a:endParaRPr kumimoji="1" lang="en-US" altLang="zh-Hans" dirty="0"/>
          </a:p>
          <a:p>
            <a:pPr lvl="1"/>
            <a:endParaRPr kumimoji="1"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3513056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EFA07C-F967-C644-81B9-29526BA93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参考资料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5F466A-010E-7947-969C-FBEFCF36B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 dirty="0"/>
              <a:t>网站</a:t>
            </a:r>
            <a:endParaRPr kumimoji="1" lang="en-US" altLang="zh-Hans" dirty="0"/>
          </a:p>
          <a:p>
            <a:pPr lvl="1"/>
            <a:r>
              <a:rPr kumimoji="1" lang="en-US" altLang="zh-CN" dirty="0">
                <a:hlinkClick r:id="rId2"/>
              </a:rPr>
              <a:t>http://www.asovip.com/saas/sites/appstore</a:t>
            </a:r>
            <a:r>
              <a:rPr kumimoji="1" lang="zh-Hans" altLang="en-US" dirty="0"/>
              <a:t> （</a:t>
            </a:r>
            <a:r>
              <a:rPr lang="en-US" altLang="zh-CN" dirty="0"/>
              <a:t>ASO</a:t>
            </a:r>
            <a:r>
              <a:rPr lang="zh-CN" altLang="en-US" dirty="0"/>
              <a:t>优化师自主投放平台</a:t>
            </a:r>
            <a:r>
              <a:rPr kumimoji="1" lang="zh-Hans" altLang="en-US" dirty="0"/>
              <a:t>）</a:t>
            </a:r>
            <a:endParaRPr kumimoji="1" lang="en-US" altLang="zh-Hans" dirty="0"/>
          </a:p>
          <a:p>
            <a:pPr lvl="1"/>
            <a:r>
              <a:rPr kumimoji="1" lang="en-US" altLang="zh-CN" dirty="0">
                <a:hlinkClick r:id="rId3"/>
              </a:rPr>
              <a:t>http://www.anzhibao.com</a:t>
            </a:r>
            <a:r>
              <a:rPr kumimoji="1" lang="zh-Hans" altLang="en-US" dirty="0"/>
              <a:t>（安智宝</a:t>
            </a:r>
            <a:r>
              <a:rPr kumimoji="1" lang="en-US" altLang="zh-Hans" dirty="0"/>
              <a:t>APP</a:t>
            </a:r>
            <a:r>
              <a:rPr kumimoji="1" lang="zh-Hans" altLang="en-US" dirty="0"/>
              <a:t>推广平台）</a:t>
            </a:r>
            <a:endParaRPr kumimoji="1" lang="en-US" altLang="zh-Hans" dirty="0"/>
          </a:p>
          <a:p>
            <a:pPr lvl="1"/>
            <a:r>
              <a:rPr kumimoji="1" lang="en-US" altLang="zh-CN" dirty="0">
                <a:hlinkClick r:id="rId4"/>
              </a:rPr>
              <a:t>https://</a:t>
            </a:r>
            <a:r>
              <a:rPr kumimoji="1" lang="en-US" altLang="zh-CN" dirty="0" err="1">
                <a:hlinkClick r:id="rId4"/>
              </a:rPr>
              <a:t>baike.baidu.com</a:t>
            </a:r>
            <a:r>
              <a:rPr kumimoji="1" lang="en-US" altLang="zh-CN" dirty="0">
                <a:hlinkClick r:id="rId4"/>
              </a:rPr>
              <a:t>/item/</a:t>
            </a:r>
            <a:r>
              <a:rPr kumimoji="1" lang="zh-CN" altLang="en-US" dirty="0">
                <a:hlinkClick r:id="rId4"/>
              </a:rPr>
              <a:t>信用炒作</a:t>
            </a:r>
            <a:r>
              <a:rPr kumimoji="1" lang="en-US" altLang="zh-CN" dirty="0">
                <a:hlinkClick r:id="rId4"/>
              </a:rPr>
              <a:t>/7462798?fr=</a:t>
            </a:r>
            <a:r>
              <a:rPr kumimoji="1" lang="en-US" altLang="zh-CN" dirty="0" err="1">
                <a:hlinkClick r:id="rId4"/>
              </a:rPr>
              <a:t>aladdin&amp;fromid</a:t>
            </a:r>
            <a:r>
              <a:rPr kumimoji="1" lang="en-US" altLang="zh-CN" dirty="0">
                <a:hlinkClick r:id="rId4"/>
              </a:rPr>
              <a:t>=6521876&amp;fromtitle=</a:t>
            </a:r>
            <a:r>
              <a:rPr kumimoji="1" lang="zh-CN" altLang="en-US" dirty="0">
                <a:hlinkClick r:id="rId4"/>
              </a:rPr>
              <a:t>刷好评</a:t>
            </a:r>
            <a:r>
              <a:rPr kumimoji="1" lang="zh-Hans" altLang="en-US" dirty="0"/>
              <a:t> （“刷好评”百度百科）</a:t>
            </a:r>
            <a:endParaRPr kumimoji="1" lang="en-US" altLang="zh-Hans" dirty="0"/>
          </a:p>
          <a:p>
            <a:pPr lvl="1"/>
            <a:r>
              <a:rPr kumimoji="1" lang="en-US" altLang="zh-CN" dirty="0">
                <a:hlinkClick r:id="rId5"/>
              </a:rPr>
              <a:t>https://www.zhihu.com/question/30910543</a:t>
            </a:r>
            <a:r>
              <a:rPr kumimoji="1" lang="zh-Hans" altLang="en-US" dirty="0"/>
              <a:t> （微信集赞</a:t>
            </a:r>
            <a:r>
              <a:rPr kumimoji="1" lang="en-US" altLang="zh-Hans" dirty="0"/>
              <a:t>/</a:t>
            </a:r>
            <a:r>
              <a:rPr kumimoji="1" lang="zh-Hans" altLang="en-US" dirty="0"/>
              <a:t>投票）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4349330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ambria-Calibri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8575">
          <a:solidFill>
            <a:srgbClr val="C00000"/>
          </a:solidFill>
          <a:miter lim="800000"/>
          <a:headEnd type="none" w="med" len="med"/>
          <a:tailEnd type="none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12700">
          <a:solidFill>
            <a:srgbClr val="000000"/>
          </a:solidFill>
          <a:miter lim="800000"/>
          <a:headEnd type="none" w="med" len="med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sz="1800"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主题1" id="{3C183737-BAF2-B943-B75A-4D19604831E5}" vid="{C3B81074-BE56-DD49-BAE9-369B8C0CFD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264</TotalTime>
  <Words>304</Words>
  <Application>Microsoft Macintosh PowerPoint</Application>
  <PresentationFormat>宽屏</PresentationFormat>
  <Paragraphs>34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Microsoft YaHei</vt:lpstr>
      <vt:lpstr>Microsoft YaHei</vt:lpstr>
      <vt:lpstr>ＭＳ Ｐゴシック</vt:lpstr>
      <vt:lpstr>Arial</vt:lpstr>
      <vt:lpstr>Arial Narrow</vt:lpstr>
      <vt:lpstr>Calibri</vt:lpstr>
      <vt:lpstr>Wingdings</vt:lpstr>
      <vt:lpstr>Wingdings 2</vt:lpstr>
      <vt:lpstr>主题1</vt:lpstr>
      <vt:lpstr>好评党</vt:lpstr>
      <vt:lpstr>背景介绍</vt:lpstr>
      <vt:lpstr>项目简介</vt:lpstr>
      <vt:lpstr>实现目标</vt:lpstr>
      <vt:lpstr>参考资料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NLP自动评论机器人</dc:title>
  <dc:creator>Gaoxiang Zhang</dc:creator>
  <cp:lastModifiedBy>Gaoxiang Zhang</cp:lastModifiedBy>
  <cp:revision>18</cp:revision>
  <dcterms:created xsi:type="dcterms:W3CDTF">2018-03-12T02:35:58Z</dcterms:created>
  <dcterms:modified xsi:type="dcterms:W3CDTF">2018-03-13T07:27:57Z</dcterms:modified>
</cp:coreProperties>
</file>

<file path=docProps/thumbnail.jpeg>
</file>